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6" r:id="rId2"/>
    <p:sldId id="258" r:id="rId3"/>
    <p:sldId id="259" r:id="rId4"/>
    <p:sldId id="261" r:id="rId5"/>
    <p:sldId id="264" r:id="rId6"/>
    <p:sldId id="265" r:id="rId7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A9E583-8CAF-465B-92A9-AFDABC971801}" type="datetimeFigureOut">
              <a:rPr lang="th-TH" smtClean="0"/>
              <a:t>03/05/61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6F084C-933F-488F-905E-66F43793B6B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71144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6E409E-E992-4B1F-AB45-F280676D454B}" type="slidenum">
              <a:rPr lang="th-TH" smtClean="0"/>
              <a:pPr/>
              <a:t>1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842962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6E409E-E992-4B1F-AB45-F280676D454B}" type="slidenum">
              <a:rPr lang="th-TH" smtClean="0"/>
              <a:pPr/>
              <a:t>2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254312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6E409E-E992-4B1F-AB45-F280676D454B}" type="slidenum">
              <a:rPr lang="th-TH" smtClean="0"/>
              <a:pPr/>
              <a:t>3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095730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6E409E-E992-4B1F-AB45-F280676D454B}" type="slidenum">
              <a:rPr lang="th-TH" smtClean="0"/>
              <a:pPr/>
              <a:t>4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448516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6E409E-E992-4B1F-AB45-F280676D454B}" type="slidenum">
              <a:rPr lang="th-TH" smtClean="0"/>
              <a:pPr/>
              <a:t>5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165567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6E409E-E992-4B1F-AB45-F280676D454B}" type="slidenum">
              <a:rPr lang="th-TH" smtClean="0"/>
              <a:pPr/>
              <a:t>6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31839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421B-6434-4946-9BAB-D255E0BFCB4A}" type="datetimeFigureOut">
              <a:rPr lang="th-TH" smtClean="0"/>
              <a:t>03/05/61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95FD1-3C09-47EC-AE31-F9DCD9EC49E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23925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421B-6434-4946-9BAB-D255E0BFCB4A}" type="datetimeFigureOut">
              <a:rPr lang="th-TH" smtClean="0"/>
              <a:t>03/05/61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95FD1-3C09-47EC-AE31-F9DCD9EC49E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36171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421B-6434-4946-9BAB-D255E0BFCB4A}" type="datetimeFigureOut">
              <a:rPr lang="th-TH" smtClean="0"/>
              <a:t>03/05/61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95FD1-3C09-47EC-AE31-F9DCD9EC49E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81882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421B-6434-4946-9BAB-D255E0BFCB4A}" type="datetimeFigureOut">
              <a:rPr lang="th-TH" smtClean="0"/>
              <a:t>03/05/61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95FD1-3C09-47EC-AE31-F9DCD9EC49E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47791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421B-6434-4946-9BAB-D255E0BFCB4A}" type="datetimeFigureOut">
              <a:rPr lang="th-TH" smtClean="0"/>
              <a:t>03/05/61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95FD1-3C09-47EC-AE31-F9DCD9EC49E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76079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421B-6434-4946-9BAB-D255E0BFCB4A}" type="datetimeFigureOut">
              <a:rPr lang="th-TH" smtClean="0"/>
              <a:t>03/05/61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95FD1-3C09-47EC-AE31-F9DCD9EC49E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25852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421B-6434-4946-9BAB-D255E0BFCB4A}" type="datetimeFigureOut">
              <a:rPr lang="th-TH" smtClean="0"/>
              <a:t>03/05/61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95FD1-3C09-47EC-AE31-F9DCD9EC49E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55008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421B-6434-4946-9BAB-D255E0BFCB4A}" type="datetimeFigureOut">
              <a:rPr lang="th-TH" smtClean="0"/>
              <a:t>03/05/61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95FD1-3C09-47EC-AE31-F9DCD9EC49E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7054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421B-6434-4946-9BAB-D255E0BFCB4A}" type="datetimeFigureOut">
              <a:rPr lang="th-TH" smtClean="0"/>
              <a:t>03/05/61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95FD1-3C09-47EC-AE31-F9DCD9EC49E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64036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421B-6434-4946-9BAB-D255E0BFCB4A}" type="datetimeFigureOut">
              <a:rPr lang="th-TH" smtClean="0"/>
              <a:t>03/05/61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95FD1-3C09-47EC-AE31-F9DCD9EC49E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36077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421B-6434-4946-9BAB-D255E0BFCB4A}" type="datetimeFigureOut">
              <a:rPr lang="th-TH" smtClean="0"/>
              <a:t>03/05/61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95FD1-3C09-47EC-AE31-F9DCD9EC49E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41154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89421B-6434-4946-9BAB-D255E0BFCB4A}" type="datetimeFigureOut">
              <a:rPr lang="th-TH" smtClean="0"/>
              <a:t>03/05/61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95FD1-3C09-47EC-AE31-F9DCD9EC49E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98846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9"/>
          <p:cNvGrpSpPr/>
          <p:nvPr/>
        </p:nvGrpSpPr>
        <p:grpSpPr>
          <a:xfrm>
            <a:off x="-304800" y="119043"/>
            <a:ext cx="12293600" cy="406400"/>
            <a:chOff x="-228600" y="133350"/>
            <a:chExt cx="9220200" cy="533400"/>
          </a:xfrm>
        </p:grpSpPr>
        <p:sp>
          <p:nvSpPr>
            <p:cNvPr id="8" name="Parallelogram 7"/>
            <p:cNvSpPr/>
            <p:nvPr/>
          </p:nvSpPr>
          <p:spPr>
            <a:xfrm>
              <a:off x="-228600" y="209550"/>
              <a:ext cx="9220200" cy="381000"/>
            </a:xfrm>
            <a:prstGeom prst="parallelogram">
              <a:avLst>
                <a:gd name="adj" fmla="val 65482"/>
              </a:avLst>
            </a:prstGeom>
            <a:solidFill>
              <a:srgbClr val="FFFFFF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  <p:sp>
          <p:nvSpPr>
            <p:cNvPr id="9" name="Parallelogram 8"/>
            <p:cNvSpPr/>
            <p:nvPr/>
          </p:nvSpPr>
          <p:spPr>
            <a:xfrm>
              <a:off x="77118" y="133350"/>
              <a:ext cx="8762082" cy="533400"/>
            </a:xfrm>
            <a:prstGeom prst="parallelogram">
              <a:avLst>
                <a:gd name="adj" fmla="val 65482"/>
              </a:avLst>
            </a:prstGeom>
            <a:solidFill>
              <a:srgbClr val="FFFFF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652150"/>
            <a:ext cx="12192000" cy="1556779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>
              <a:lnSpc>
                <a:spcPct val="108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th-TH" altLang="en-US" sz="5300" b="1" dirty="0" smtClean="0">
                <a:latin typeface="TH SarabunPSK" pitchFamily="34" charset="-34"/>
                <a:cs typeface="TH SarabunPSK" pitchFamily="34" charset="-34"/>
              </a:rPr>
              <a:t>การประชุมคณะกรรมการดิจิทัลเพื่อเศรษฐกิจและสังคมแห่งชาติ</a:t>
            </a:r>
            <a:br>
              <a:rPr lang="th-TH" altLang="en-US" sz="5300" b="1" dirty="0" smtClean="0">
                <a:latin typeface="TH SarabunPSK" pitchFamily="34" charset="-34"/>
                <a:cs typeface="TH SarabunPSK" pitchFamily="34" charset="-34"/>
              </a:rPr>
            </a:br>
            <a:r>
              <a:rPr lang="th-TH" altLang="en-US" sz="5300" b="1" dirty="0" smtClean="0">
                <a:latin typeface="TH SarabunPSK" pitchFamily="34" charset="-34"/>
                <a:cs typeface="TH SarabunPSK" pitchFamily="34" charset="-34"/>
              </a:rPr>
              <a:t>ครั้งที่ </a:t>
            </a:r>
            <a:r>
              <a:rPr lang="th-TH" altLang="en-US" sz="5300" b="1" dirty="0">
                <a:latin typeface="TH SarabunPSK" pitchFamily="34" charset="-34"/>
                <a:cs typeface="TH SarabunPSK" pitchFamily="34" charset="-34"/>
              </a:rPr>
              <a:t>2</a:t>
            </a:r>
            <a:r>
              <a:rPr lang="th-TH" altLang="en-US" sz="5300" b="1" dirty="0" smtClean="0">
                <a:latin typeface="TH SarabunPSK" pitchFamily="34" charset="-34"/>
                <a:cs typeface="TH SarabunPSK" pitchFamily="34" charset="-34"/>
              </a:rPr>
              <a:t>/2561</a:t>
            </a:r>
            <a:endParaRPr lang="en-US" altLang="en-US" sz="4400" b="1" dirty="0">
              <a:solidFill>
                <a:srgbClr val="00008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grpSp>
        <p:nvGrpSpPr>
          <p:cNvPr id="5" name="Group 28"/>
          <p:cNvGrpSpPr/>
          <p:nvPr/>
        </p:nvGrpSpPr>
        <p:grpSpPr>
          <a:xfrm rot="8005059">
            <a:off x="562273" y="3671291"/>
            <a:ext cx="207924" cy="215351"/>
            <a:chOff x="83460" y="1567541"/>
            <a:chExt cx="482598" cy="499837"/>
          </a:xfrm>
          <a:solidFill>
            <a:schemeClr val="bg1"/>
          </a:solidFill>
        </p:grpSpPr>
        <p:sp>
          <p:nvSpPr>
            <p:cNvPr id="30" name="Half Frame 29"/>
            <p:cNvSpPr/>
            <p:nvPr/>
          </p:nvSpPr>
          <p:spPr>
            <a:xfrm>
              <a:off x="185058" y="1686378"/>
              <a:ext cx="381000" cy="381000"/>
            </a:xfrm>
            <a:prstGeom prst="halfFrame">
              <a:avLst>
                <a:gd name="adj1" fmla="val 16667"/>
                <a:gd name="adj2" fmla="val 1666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>
                <a:solidFill>
                  <a:schemeClr val="tx1"/>
                </a:solidFill>
              </a:endParaRPr>
            </a:p>
          </p:txBody>
        </p:sp>
        <p:sp>
          <p:nvSpPr>
            <p:cNvPr id="31" name="Half Frame 30"/>
            <p:cNvSpPr/>
            <p:nvPr/>
          </p:nvSpPr>
          <p:spPr>
            <a:xfrm>
              <a:off x="83460" y="1567541"/>
              <a:ext cx="381000" cy="381000"/>
            </a:xfrm>
            <a:prstGeom prst="halfFrame">
              <a:avLst>
                <a:gd name="adj1" fmla="val 16667"/>
                <a:gd name="adj2" fmla="val 1666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>
                <a:solidFill>
                  <a:schemeClr val="tx1"/>
                </a:solidFill>
              </a:endParaRPr>
            </a:p>
          </p:txBody>
        </p:sp>
      </p:grpSp>
      <p:grpSp>
        <p:nvGrpSpPr>
          <p:cNvPr id="6" name="Group 31"/>
          <p:cNvGrpSpPr/>
          <p:nvPr/>
        </p:nvGrpSpPr>
        <p:grpSpPr>
          <a:xfrm rot="8005059">
            <a:off x="85560" y="2694538"/>
            <a:ext cx="389243" cy="403145"/>
            <a:chOff x="83460" y="1567541"/>
            <a:chExt cx="482598" cy="499837"/>
          </a:xfrm>
          <a:solidFill>
            <a:schemeClr val="bg1"/>
          </a:solidFill>
        </p:grpSpPr>
        <p:sp>
          <p:nvSpPr>
            <p:cNvPr id="33" name="Half Frame 32"/>
            <p:cNvSpPr/>
            <p:nvPr/>
          </p:nvSpPr>
          <p:spPr>
            <a:xfrm>
              <a:off x="185058" y="1686378"/>
              <a:ext cx="381000" cy="381000"/>
            </a:xfrm>
            <a:prstGeom prst="halfFrame">
              <a:avLst>
                <a:gd name="adj1" fmla="val 16667"/>
                <a:gd name="adj2" fmla="val 1666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>
                <a:solidFill>
                  <a:schemeClr val="tx1"/>
                </a:solidFill>
              </a:endParaRPr>
            </a:p>
          </p:txBody>
        </p:sp>
        <p:sp>
          <p:nvSpPr>
            <p:cNvPr id="36" name="Half Frame 35"/>
            <p:cNvSpPr/>
            <p:nvPr/>
          </p:nvSpPr>
          <p:spPr>
            <a:xfrm>
              <a:off x="83460" y="1567541"/>
              <a:ext cx="381000" cy="381000"/>
            </a:xfrm>
            <a:prstGeom prst="halfFrame">
              <a:avLst>
                <a:gd name="adj1" fmla="val 16667"/>
                <a:gd name="adj2" fmla="val 1666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>
                <a:solidFill>
                  <a:schemeClr val="tx1"/>
                </a:solidFill>
              </a:endParaRPr>
            </a:p>
          </p:txBody>
        </p:sp>
      </p:grpSp>
      <p:grpSp>
        <p:nvGrpSpPr>
          <p:cNvPr id="7" name="Group 37"/>
          <p:cNvGrpSpPr/>
          <p:nvPr/>
        </p:nvGrpSpPr>
        <p:grpSpPr>
          <a:xfrm>
            <a:off x="-233679" y="6492606"/>
            <a:ext cx="12312652" cy="279095"/>
            <a:chOff x="-304800" y="4825388"/>
            <a:chExt cx="9386889" cy="253388"/>
          </a:xfrm>
        </p:grpSpPr>
        <p:sp>
          <p:nvSpPr>
            <p:cNvPr id="39" name="Parallelogram 38"/>
            <p:cNvSpPr/>
            <p:nvPr/>
          </p:nvSpPr>
          <p:spPr>
            <a:xfrm>
              <a:off x="-304800" y="4825388"/>
              <a:ext cx="7498814" cy="253388"/>
            </a:xfrm>
            <a:prstGeom prst="parallelogram">
              <a:avLst>
                <a:gd name="adj" fmla="val 65482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  <p:sp>
          <p:nvSpPr>
            <p:cNvPr id="40" name="Parallelogram 39"/>
            <p:cNvSpPr/>
            <p:nvPr/>
          </p:nvSpPr>
          <p:spPr>
            <a:xfrm>
              <a:off x="7100889" y="4825388"/>
              <a:ext cx="1981200" cy="253388"/>
            </a:xfrm>
            <a:prstGeom prst="parallelogram">
              <a:avLst>
                <a:gd name="adj" fmla="val 65482"/>
              </a:avLst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144443" y="6444421"/>
            <a:ext cx="8796357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การประชุมคณะกรรมการดิจิทัลเพื่อเศรษฐกิจและสังคมแห่งชาติ ครั้งที่ </a:t>
            </a:r>
            <a:r>
              <a:rPr lang="th-TH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2</a:t>
            </a:r>
            <a:r>
              <a:rPr lang="th-TH" sz="1867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/</a:t>
            </a:r>
            <a:r>
              <a:rPr lang="en-US" sz="1867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2561  </a:t>
            </a:r>
            <a:r>
              <a:rPr lang="th-TH" sz="1867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วันที่ 25 พฤษภาคม </a:t>
            </a:r>
            <a:r>
              <a:rPr lang="en-US" sz="1867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2561</a:t>
            </a:r>
            <a:endParaRPr lang="th-TH" sz="1867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2" name="Slide Number Placeholder 16"/>
          <p:cNvSpPr>
            <a:spLocks noGrp="1"/>
          </p:cNvSpPr>
          <p:nvPr>
            <p:ph type="sldNum" sz="quarter" idx="12"/>
          </p:nvPr>
        </p:nvSpPr>
        <p:spPr>
          <a:xfrm>
            <a:off x="9956800" y="6477001"/>
            <a:ext cx="1625600" cy="317921"/>
          </a:xfrm>
        </p:spPr>
        <p:txBody>
          <a:bodyPr/>
          <a:lstStyle/>
          <a:p>
            <a:pPr algn="ctr"/>
            <a:r>
              <a:rPr lang="th-TH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หน้าที่ </a:t>
            </a:r>
            <a:fld id="{0F82F23C-05FC-4F8A-98FE-65A3FBEDF816}" type="slidenum">
              <a:rPr lang="th-TH" b="1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pPr algn="ctr"/>
              <a:t>1</a:t>
            </a:fld>
            <a:r>
              <a:rPr lang="en-US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/</a:t>
            </a:r>
            <a:endParaRPr lang="th-TH" b="1" dirty="0">
              <a:solidFill>
                <a:srgbClr val="00206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>
            <a:off x="26928" y="6419468"/>
            <a:ext cx="12070080" cy="2117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43"/>
          <p:cNvGrpSpPr/>
          <p:nvPr/>
        </p:nvGrpSpPr>
        <p:grpSpPr>
          <a:xfrm>
            <a:off x="101600" y="6578601"/>
            <a:ext cx="104312" cy="111121"/>
            <a:chOff x="61906" y="4900608"/>
            <a:chExt cx="109534" cy="116684"/>
          </a:xfrm>
        </p:grpSpPr>
        <p:sp>
          <p:nvSpPr>
            <p:cNvPr id="45" name="Rounded Rectangle 44"/>
            <p:cNvSpPr/>
            <p:nvPr/>
          </p:nvSpPr>
          <p:spPr>
            <a:xfrm>
              <a:off x="95240" y="4900608"/>
              <a:ext cx="76200" cy="76200"/>
            </a:xfrm>
            <a:prstGeom prst="roundRect">
              <a:avLst/>
            </a:prstGeom>
            <a:noFill/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  <p:sp>
          <p:nvSpPr>
            <p:cNvPr id="46" name="Rounded Rectangle 45"/>
            <p:cNvSpPr/>
            <p:nvPr/>
          </p:nvSpPr>
          <p:spPr>
            <a:xfrm>
              <a:off x="61906" y="4941092"/>
              <a:ext cx="76200" cy="76200"/>
            </a:xfrm>
            <a:prstGeom prst="roundRect">
              <a:avLst/>
            </a:prstGeom>
            <a:solidFill>
              <a:schemeClr val="bg1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</p:grpSp>
      <p:sp>
        <p:nvSpPr>
          <p:cNvPr id="47" name="Rounded Rectangle 46"/>
          <p:cNvSpPr/>
          <p:nvPr/>
        </p:nvSpPr>
        <p:spPr>
          <a:xfrm rot="21000932">
            <a:off x="10296901" y="6548201"/>
            <a:ext cx="134024" cy="167531"/>
          </a:xfrm>
          <a:prstGeom prst="roundRect">
            <a:avLst/>
          </a:prstGeom>
          <a:noFill/>
          <a:ln w="63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733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1604" y="40342"/>
            <a:ext cx="2502960" cy="250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63462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3" descr="C:\Users\ipv6\Desktop\โฟลเดอร์ใหม่ (4)\slider-revolution-3-bg.jpg"/>
          <p:cNvPicPr>
            <a:picLocks noChangeAspect="1" noChangeArrowheads="1"/>
          </p:cNvPicPr>
          <p:nvPr/>
        </p:nvPicPr>
        <p:blipFill>
          <a:blip r:embed="rId3" cstate="print">
            <a:lum bright="10000"/>
          </a:blip>
          <a:srcRect l="30567" r="24572"/>
          <a:stretch>
            <a:fillRect/>
          </a:stretch>
        </p:blipFill>
        <p:spPr bwMode="auto">
          <a:xfrm rot="10800000">
            <a:off x="0" y="2413001"/>
            <a:ext cx="2540000" cy="1509964"/>
          </a:xfrm>
          <a:prstGeom prst="rect">
            <a:avLst/>
          </a:prstGeom>
          <a:noFill/>
        </p:spPr>
      </p:pic>
      <p:grpSp>
        <p:nvGrpSpPr>
          <p:cNvPr id="3" name="Group 9"/>
          <p:cNvGrpSpPr/>
          <p:nvPr/>
        </p:nvGrpSpPr>
        <p:grpSpPr>
          <a:xfrm>
            <a:off x="-304800" y="119043"/>
            <a:ext cx="12293600" cy="406400"/>
            <a:chOff x="-228600" y="133350"/>
            <a:chExt cx="9220200" cy="533400"/>
          </a:xfrm>
        </p:grpSpPr>
        <p:sp>
          <p:nvSpPr>
            <p:cNvPr id="8" name="Parallelogram 7"/>
            <p:cNvSpPr/>
            <p:nvPr/>
          </p:nvSpPr>
          <p:spPr>
            <a:xfrm>
              <a:off x="-228600" y="209550"/>
              <a:ext cx="9220200" cy="381000"/>
            </a:xfrm>
            <a:prstGeom prst="parallelogram">
              <a:avLst>
                <a:gd name="adj" fmla="val 65482"/>
              </a:avLst>
            </a:prstGeom>
            <a:solidFill>
              <a:srgbClr val="FFFFFF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  <p:sp>
          <p:nvSpPr>
            <p:cNvPr id="9" name="Parallelogram 8"/>
            <p:cNvSpPr/>
            <p:nvPr/>
          </p:nvSpPr>
          <p:spPr>
            <a:xfrm>
              <a:off x="77118" y="133350"/>
              <a:ext cx="8762082" cy="533400"/>
            </a:xfrm>
            <a:prstGeom prst="parallelogram">
              <a:avLst>
                <a:gd name="adj" fmla="val 65482"/>
              </a:avLst>
            </a:prstGeom>
            <a:solidFill>
              <a:srgbClr val="FFFFF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7600" y="2502961"/>
            <a:ext cx="10989733" cy="1470025"/>
          </a:xfrm>
        </p:spPr>
        <p:txBody>
          <a:bodyPr>
            <a:normAutofit fontScale="90000"/>
          </a:bodyPr>
          <a:lstStyle/>
          <a:p>
            <a:pPr>
              <a:lnSpc>
                <a:spcPct val="108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th-TH" altLang="en-US" sz="5300" b="1" dirty="0" smtClean="0">
                <a:latin typeface="TH SarabunPSK" pitchFamily="34" charset="-34"/>
                <a:cs typeface="TH SarabunPSK" pitchFamily="34" charset="-34"/>
              </a:rPr>
              <a:t>หัวข้อนำเสนอ</a:t>
            </a:r>
            <a:r>
              <a:rPr lang="th-TH" altLang="en-US" sz="5300" b="1" dirty="0">
                <a:latin typeface="TH SarabunPSK" pitchFamily="34" charset="-34"/>
                <a:cs typeface="TH SarabunPSK" pitchFamily="34" charset="-34"/>
              </a:rPr>
              <a:t/>
            </a:r>
            <a:br>
              <a:rPr lang="th-TH" altLang="en-US" sz="5300" b="1" dirty="0">
                <a:latin typeface="TH SarabunPSK" pitchFamily="34" charset="-34"/>
                <a:cs typeface="TH SarabunPSK" pitchFamily="34" charset="-34"/>
              </a:rPr>
            </a:br>
            <a:r>
              <a:rPr lang="en-US" altLang="en-US" sz="4400" b="1" dirty="0">
                <a:solidFill>
                  <a:srgbClr val="000080"/>
                </a:solidFill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altLang="en-US" sz="5300" b="1" dirty="0">
                <a:solidFill>
                  <a:srgbClr val="000080"/>
                </a:solidFill>
                <a:latin typeface="TH SarabunPSK" pitchFamily="34" charset="-34"/>
                <a:cs typeface="TH SarabunPSK" pitchFamily="34" charset="-34"/>
              </a:rPr>
              <a:t>TH </a:t>
            </a:r>
            <a:r>
              <a:rPr lang="en-US" altLang="en-US" sz="5300" b="1" dirty="0" err="1">
                <a:solidFill>
                  <a:srgbClr val="000080"/>
                </a:solidFill>
                <a:latin typeface="TH SarabunPSK" pitchFamily="34" charset="-34"/>
                <a:cs typeface="TH SarabunPSK" pitchFamily="34" charset="-34"/>
              </a:rPr>
              <a:t>SarabunPSK</a:t>
            </a:r>
            <a:r>
              <a:rPr lang="en-US" altLang="en-US" sz="5300" b="1" dirty="0">
                <a:solidFill>
                  <a:srgbClr val="000080"/>
                </a:solidFill>
                <a:latin typeface="TH SarabunPSK" pitchFamily="34" charset="-34"/>
                <a:cs typeface="TH SarabunPSK" pitchFamily="34" charset="-34"/>
              </a:rPr>
              <a:t> 48 - bold</a:t>
            </a:r>
            <a:r>
              <a:rPr lang="en-US" altLang="en-US" sz="4400" b="1" dirty="0">
                <a:solidFill>
                  <a:srgbClr val="000080"/>
                </a:solidFill>
                <a:latin typeface="TH SarabunPSK" pitchFamily="34" charset="-34"/>
                <a:cs typeface="TH SarabunPSK" pitchFamily="34" charset="-34"/>
              </a:rPr>
              <a:t>)</a:t>
            </a:r>
          </a:p>
        </p:txBody>
      </p:sp>
      <p:grpSp>
        <p:nvGrpSpPr>
          <p:cNvPr id="4" name="Group 25"/>
          <p:cNvGrpSpPr/>
          <p:nvPr/>
        </p:nvGrpSpPr>
        <p:grpSpPr>
          <a:xfrm rot="5400000">
            <a:off x="11846044" y="2780058"/>
            <a:ext cx="306613" cy="317565"/>
            <a:chOff x="83460" y="1567541"/>
            <a:chExt cx="482598" cy="499837"/>
          </a:xfrm>
        </p:grpSpPr>
        <p:sp>
          <p:nvSpPr>
            <p:cNvPr id="27" name="Half Frame 26"/>
            <p:cNvSpPr/>
            <p:nvPr/>
          </p:nvSpPr>
          <p:spPr>
            <a:xfrm>
              <a:off x="185058" y="1686378"/>
              <a:ext cx="381000" cy="381000"/>
            </a:xfrm>
            <a:prstGeom prst="halfFrame">
              <a:avLst>
                <a:gd name="adj1" fmla="val 16667"/>
                <a:gd name="adj2" fmla="val 16666"/>
              </a:avLst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>
                <a:solidFill>
                  <a:schemeClr val="tx1"/>
                </a:solidFill>
              </a:endParaRPr>
            </a:p>
          </p:txBody>
        </p:sp>
        <p:sp>
          <p:nvSpPr>
            <p:cNvPr id="28" name="Half Frame 27"/>
            <p:cNvSpPr/>
            <p:nvPr/>
          </p:nvSpPr>
          <p:spPr>
            <a:xfrm>
              <a:off x="83460" y="1567541"/>
              <a:ext cx="381000" cy="381000"/>
            </a:xfrm>
            <a:prstGeom prst="halfFrame">
              <a:avLst>
                <a:gd name="adj1" fmla="val 16667"/>
                <a:gd name="adj2" fmla="val 16666"/>
              </a:avLst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>
                <a:solidFill>
                  <a:schemeClr val="tx1"/>
                </a:solidFill>
              </a:endParaRPr>
            </a:p>
          </p:txBody>
        </p:sp>
      </p:grpSp>
      <p:grpSp>
        <p:nvGrpSpPr>
          <p:cNvPr id="5" name="Group 28"/>
          <p:cNvGrpSpPr/>
          <p:nvPr/>
        </p:nvGrpSpPr>
        <p:grpSpPr>
          <a:xfrm rot="8005059">
            <a:off x="562273" y="3671291"/>
            <a:ext cx="207924" cy="215351"/>
            <a:chOff x="83460" y="1567541"/>
            <a:chExt cx="482598" cy="499837"/>
          </a:xfrm>
          <a:solidFill>
            <a:schemeClr val="bg1"/>
          </a:solidFill>
        </p:grpSpPr>
        <p:sp>
          <p:nvSpPr>
            <p:cNvPr id="30" name="Half Frame 29"/>
            <p:cNvSpPr/>
            <p:nvPr/>
          </p:nvSpPr>
          <p:spPr>
            <a:xfrm>
              <a:off x="185058" y="1686378"/>
              <a:ext cx="381000" cy="381000"/>
            </a:xfrm>
            <a:prstGeom prst="halfFrame">
              <a:avLst>
                <a:gd name="adj1" fmla="val 16667"/>
                <a:gd name="adj2" fmla="val 1666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>
                <a:solidFill>
                  <a:schemeClr val="tx1"/>
                </a:solidFill>
              </a:endParaRPr>
            </a:p>
          </p:txBody>
        </p:sp>
        <p:sp>
          <p:nvSpPr>
            <p:cNvPr id="31" name="Half Frame 30"/>
            <p:cNvSpPr/>
            <p:nvPr/>
          </p:nvSpPr>
          <p:spPr>
            <a:xfrm>
              <a:off x="83460" y="1567541"/>
              <a:ext cx="381000" cy="381000"/>
            </a:xfrm>
            <a:prstGeom prst="halfFrame">
              <a:avLst>
                <a:gd name="adj1" fmla="val 16667"/>
                <a:gd name="adj2" fmla="val 1666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>
                <a:solidFill>
                  <a:schemeClr val="tx1"/>
                </a:solidFill>
              </a:endParaRPr>
            </a:p>
          </p:txBody>
        </p:sp>
      </p:grpSp>
      <p:grpSp>
        <p:nvGrpSpPr>
          <p:cNvPr id="6" name="Group 31"/>
          <p:cNvGrpSpPr/>
          <p:nvPr/>
        </p:nvGrpSpPr>
        <p:grpSpPr>
          <a:xfrm rot="8005059">
            <a:off x="85560" y="2694538"/>
            <a:ext cx="389243" cy="403145"/>
            <a:chOff x="83460" y="1567541"/>
            <a:chExt cx="482598" cy="499837"/>
          </a:xfrm>
          <a:solidFill>
            <a:schemeClr val="bg1"/>
          </a:solidFill>
        </p:grpSpPr>
        <p:sp>
          <p:nvSpPr>
            <p:cNvPr id="33" name="Half Frame 32"/>
            <p:cNvSpPr/>
            <p:nvPr/>
          </p:nvSpPr>
          <p:spPr>
            <a:xfrm>
              <a:off x="185058" y="1686378"/>
              <a:ext cx="381000" cy="381000"/>
            </a:xfrm>
            <a:prstGeom prst="halfFrame">
              <a:avLst>
                <a:gd name="adj1" fmla="val 16667"/>
                <a:gd name="adj2" fmla="val 1666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>
                <a:solidFill>
                  <a:schemeClr val="tx1"/>
                </a:solidFill>
              </a:endParaRPr>
            </a:p>
          </p:txBody>
        </p:sp>
        <p:sp>
          <p:nvSpPr>
            <p:cNvPr id="36" name="Half Frame 35"/>
            <p:cNvSpPr/>
            <p:nvPr/>
          </p:nvSpPr>
          <p:spPr>
            <a:xfrm>
              <a:off x="83460" y="1567541"/>
              <a:ext cx="381000" cy="381000"/>
            </a:xfrm>
            <a:prstGeom prst="halfFrame">
              <a:avLst>
                <a:gd name="adj1" fmla="val 16667"/>
                <a:gd name="adj2" fmla="val 1666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>
                <a:solidFill>
                  <a:schemeClr val="tx1"/>
                </a:solidFill>
              </a:endParaRPr>
            </a:p>
          </p:txBody>
        </p:sp>
      </p:grpSp>
      <p:grpSp>
        <p:nvGrpSpPr>
          <p:cNvPr id="7" name="Group 37"/>
          <p:cNvGrpSpPr/>
          <p:nvPr/>
        </p:nvGrpSpPr>
        <p:grpSpPr>
          <a:xfrm>
            <a:off x="-233679" y="6492606"/>
            <a:ext cx="12312652" cy="279095"/>
            <a:chOff x="-304800" y="4825388"/>
            <a:chExt cx="9386889" cy="253388"/>
          </a:xfrm>
        </p:grpSpPr>
        <p:sp>
          <p:nvSpPr>
            <p:cNvPr id="39" name="Parallelogram 38"/>
            <p:cNvSpPr/>
            <p:nvPr/>
          </p:nvSpPr>
          <p:spPr>
            <a:xfrm>
              <a:off x="-304800" y="4825388"/>
              <a:ext cx="7498814" cy="253388"/>
            </a:xfrm>
            <a:prstGeom prst="parallelogram">
              <a:avLst>
                <a:gd name="adj" fmla="val 65482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  <p:sp>
          <p:nvSpPr>
            <p:cNvPr id="40" name="Parallelogram 39"/>
            <p:cNvSpPr/>
            <p:nvPr/>
          </p:nvSpPr>
          <p:spPr>
            <a:xfrm>
              <a:off x="7100889" y="4825388"/>
              <a:ext cx="1981200" cy="253388"/>
            </a:xfrm>
            <a:prstGeom prst="parallelogram">
              <a:avLst>
                <a:gd name="adj" fmla="val 65482"/>
              </a:avLst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144443" y="6444421"/>
            <a:ext cx="8796357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การประชุมคณะกรรมการดิจิทัลเพื่อเศรษฐกิจและสังคมแห่งชาติ ครั้งที่ 2/</a:t>
            </a:r>
            <a:r>
              <a:rPr lang="en-US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2561  </a:t>
            </a:r>
            <a:r>
              <a:rPr lang="th-TH" sz="1867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วันที่ </a:t>
            </a:r>
            <a:r>
              <a:rPr lang="th-TH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25 พฤษภาคม </a:t>
            </a:r>
            <a:r>
              <a:rPr lang="en-US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2561</a:t>
            </a:r>
            <a:endParaRPr lang="th-TH" sz="1867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2" name="Slide Number Placeholder 16"/>
          <p:cNvSpPr>
            <a:spLocks noGrp="1"/>
          </p:cNvSpPr>
          <p:nvPr>
            <p:ph type="sldNum" sz="quarter" idx="12"/>
          </p:nvPr>
        </p:nvSpPr>
        <p:spPr>
          <a:xfrm>
            <a:off x="9956800" y="6477001"/>
            <a:ext cx="1625600" cy="317921"/>
          </a:xfrm>
        </p:spPr>
        <p:txBody>
          <a:bodyPr/>
          <a:lstStyle/>
          <a:p>
            <a:pPr algn="ctr"/>
            <a:r>
              <a:rPr lang="th-TH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หน้าที่ </a:t>
            </a:r>
            <a:fld id="{0F82F23C-05FC-4F8A-98FE-65A3FBEDF816}" type="slidenum">
              <a:rPr lang="th-TH" b="1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pPr algn="ctr"/>
              <a:t>2</a:t>
            </a:fld>
            <a:r>
              <a:rPr lang="en-US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/</a:t>
            </a:r>
            <a:endParaRPr lang="th-TH" b="1" dirty="0">
              <a:solidFill>
                <a:srgbClr val="00206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>
            <a:off x="26928" y="6419468"/>
            <a:ext cx="12070080" cy="2117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43"/>
          <p:cNvGrpSpPr/>
          <p:nvPr/>
        </p:nvGrpSpPr>
        <p:grpSpPr>
          <a:xfrm>
            <a:off x="101600" y="6578601"/>
            <a:ext cx="104312" cy="111121"/>
            <a:chOff x="61906" y="4900608"/>
            <a:chExt cx="109534" cy="116684"/>
          </a:xfrm>
        </p:grpSpPr>
        <p:sp>
          <p:nvSpPr>
            <p:cNvPr id="45" name="Rounded Rectangle 44"/>
            <p:cNvSpPr/>
            <p:nvPr/>
          </p:nvSpPr>
          <p:spPr>
            <a:xfrm>
              <a:off x="95240" y="4900608"/>
              <a:ext cx="76200" cy="76200"/>
            </a:xfrm>
            <a:prstGeom prst="roundRect">
              <a:avLst/>
            </a:prstGeom>
            <a:noFill/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  <p:sp>
          <p:nvSpPr>
            <p:cNvPr id="46" name="Rounded Rectangle 45"/>
            <p:cNvSpPr/>
            <p:nvPr/>
          </p:nvSpPr>
          <p:spPr>
            <a:xfrm>
              <a:off x="61906" y="4941092"/>
              <a:ext cx="76200" cy="76200"/>
            </a:xfrm>
            <a:prstGeom prst="roundRect">
              <a:avLst/>
            </a:prstGeom>
            <a:solidFill>
              <a:schemeClr val="bg1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</p:grpSp>
      <p:sp>
        <p:nvSpPr>
          <p:cNvPr id="47" name="Rounded Rectangle 46"/>
          <p:cNvSpPr/>
          <p:nvPr/>
        </p:nvSpPr>
        <p:spPr>
          <a:xfrm rot="21000932">
            <a:off x="10296901" y="6548201"/>
            <a:ext cx="134024" cy="167531"/>
          </a:xfrm>
          <a:prstGeom prst="roundRect">
            <a:avLst/>
          </a:prstGeom>
          <a:noFill/>
          <a:ln w="63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733"/>
          </a:p>
        </p:txBody>
      </p:sp>
      <p:grpSp>
        <p:nvGrpSpPr>
          <p:cNvPr id="11" name="กลุ่ม 25"/>
          <p:cNvGrpSpPr/>
          <p:nvPr/>
        </p:nvGrpSpPr>
        <p:grpSpPr>
          <a:xfrm>
            <a:off x="6010840" y="427318"/>
            <a:ext cx="4888753" cy="376585"/>
            <a:chOff x="-12700" y="608721"/>
            <a:chExt cx="3276600" cy="282439"/>
          </a:xfrm>
          <a:solidFill>
            <a:schemeClr val="tx2">
              <a:lumMod val="75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29" name="Parallelogram 7"/>
            <p:cNvSpPr/>
            <p:nvPr/>
          </p:nvSpPr>
          <p:spPr>
            <a:xfrm>
              <a:off x="78419" y="608721"/>
              <a:ext cx="3185481" cy="280241"/>
            </a:xfrm>
            <a:prstGeom prst="parallelogram">
              <a:avLst>
                <a:gd name="adj" fmla="val 61145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  <p:sp>
          <p:nvSpPr>
            <p:cNvPr id="32" name="Parallelogram 8"/>
            <p:cNvSpPr/>
            <p:nvPr/>
          </p:nvSpPr>
          <p:spPr>
            <a:xfrm>
              <a:off x="-12700" y="610919"/>
              <a:ext cx="384672" cy="280241"/>
            </a:xfrm>
            <a:prstGeom prst="parallelogram">
              <a:avLst>
                <a:gd name="adj" fmla="val 61145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6204990" y="382377"/>
            <a:ext cx="4537720" cy="502766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marL="2156830" indent="-2156830" algn="ctr">
              <a:spcBef>
                <a:spcPts val="800"/>
              </a:spcBef>
            </a:pPr>
            <a:r>
              <a:rPr lang="th-TH" sz="2667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ระเบียบวาระที่ </a:t>
            </a:r>
            <a:r>
              <a:rPr lang="th-TH" sz="2667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.. </a:t>
            </a:r>
            <a:r>
              <a:rPr lang="en-US" sz="2667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:</a:t>
            </a:r>
            <a:r>
              <a:rPr lang="th-TH" sz="2667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th-TH" sz="2667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เรื่องเพื่อ</a:t>
            </a:r>
            <a:r>
              <a:rPr lang="th-TH" sz="2667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ทราบ/พิจารณา</a:t>
            </a:r>
            <a:endParaRPr lang="th-TH" sz="2667" b="1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grpSp>
        <p:nvGrpSpPr>
          <p:cNvPr id="12" name="Group 25"/>
          <p:cNvGrpSpPr/>
          <p:nvPr/>
        </p:nvGrpSpPr>
        <p:grpSpPr>
          <a:xfrm rot="16200000">
            <a:off x="1224676" y="3220324"/>
            <a:ext cx="306613" cy="317565"/>
            <a:chOff x="83460" y="1567541"/>
            <a:chExt cx="482598" cy="499837"/>
          </a:xfrm>
        </p:grpSpPr>
        <p:sp>
          <p:nvSpPr>
            <p:cNvPr id="37" name="Half Frame 26"/>
            <p:cNvSpPr/>
            <p:nvPr/>
          </p:nvSpPr>
          <p:spPr>
            <a:xfrm>
              <a:off x="185058" y="1686378"/>
              <a:ext cx="381000" cy="381000"/>
            </a:xfrm>
            <a:prstGeom prst="halfFrame">
              <a:avLst>
                <a:gd name="adj1" fmla="val 16667"/>
                <a:gd name="adj2" fmla="val 16666"/>
              </a:avLst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>
                <a:solidFill>
                  <a:schemeClr val="tx1"/>
                </a:solidFill>
              </a:endParaRPr>
            </a:p>
          </p:txBody>
        </p:sp>
        <p:sp>
          <p:nvSpPr>
            <p:cNvPr id="38" name="Half Frame 27"/>
            <p:cNvSpPr/>
            <p:nvPr/>
          </p:nvSpPr>
          <p:spPr>
            <a:xfrm>
              <a:off x="83460" y="1567541"/>
              <a:ext cx="381000" cy="381000"/>
            </a:xfrm>
            <a:prstGeom prst="halfFrame">
              <a:avLst>
                <a:gd name="adj1" fmla="val 16667"/>
                <a:gd name="adj2" fmla="val 16666"/>
              </a:avLst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>
                <a:solidFill>
                  <a:schemeClr val="tx1"/>
                </a:solidFill>
              </a:endParaRPr>
            </a:p>
          </p:txBody>
        </p:sp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4521" y="129806"/>
            <a:ext cx="1018996" cy="1018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27184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รูปภาพ 24" descr="Blue-digital-block-3-2.jpg"/>
          <p:cNvPicPr>
            <a:picLocks noChangeAspect="1"/>
          </p:cNvPicPr>
          <p:nvPr/>
        </p:nvPicPr>
        <p:blipFill>
          <a:blip r:embed="rId3" cstate="print"/>
          <a:srcRect t="30779" b="55926"/>
          <a:stretch>
            <a:fillRect/>
          </a:stretch>
        </p:blipFill>
        <p:spPr>
          <a:xfrm>
            <a:off x="9042400" y="1"/>
            <a:ext cx="3149600" cy="334940"/>
          </a:xfrm>
          <a:prstGeom prst="rect">
            <a:avLst/>
          </a:prstGeom>
        </p:spPr>
      </p:pic>
      <p:grpSp>
        <p:nvGrpSpPr>
          <p:cNvPr id="4" name="Group 14"/>
          <p:cNvGrpSpPr/>
          <p:nvPr/>
        </p:nvGrpSpPr>
        <p:grpSpPr>
          <a:xfrm>
            <a:off x="-233679" y="6492606"/>
            <a:ext cx="12312652" cy="279095"/>
            <a:chOff x="-304800" y="4825388"/>
            <a:chExt cx="9386889" cy="253388"/>
          </a:xfrm>
        </p:grpSpPr>
        <p:sp>
          <p:nvSpPr>
            <p:cNvPr id="11" name="Parallelogram 10"/>
            <p:cNvSpPr/>
            <p:nvPr/>
          </p:nvSpPr>
          <p:spPr>
            <a:xfrm>
              <a:off x="-304800" y="4825388"/>
              <a:ext cx="7498814" cy="253388"/>
            </a:xfrm>
            <a:prstGeom prst="parallelogram">
              <a:avLst>
                <a:gd name="adj" fmla="val 65482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  <p:sp>
          <p:nvSpPr>
            <p:cNvPr id="14" name="Parallelogram 13"/>
            <p:cNvSpPr/>
            <p:nvPr/>
          </p:nvSpPr>
          <p:spPr>
            <a:xfrm>
              <a:off x="7100889" y="4825388"/>
              <a:ext cx="1981200" cy="253388"/>
            </a:xfrm>
            <a:prstGeom prst="parallelogram">
              <a:avLst>
                <a:gd name="adj" fmla="val 65482"/>
              </a:avLst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</p:grpSp>
      <p:sp>
        <p:nvSpPr>
          <p:cNvPr id="8" name="Parallelogram 7"/>
          <p:cNvSpPr/>
          <p:nvPr/>
        </p:nvSpPr>
        <p:spPr>
          <a:xfrm>
            <a:off x="-304800" y="177099"/>
            <a:ext cx="9448800" cy="508700"/>
          </a:xfrm>
          <a:prstGeom prst="parallelogram">
            <a:avLst>
              <a:gd name="adj" fmla="val 65482"/>
            </a:avLst>
          </a:prstGeom>
          <a:solidFill>
            <a:schemeClr val="bg1">
              <a:lumMod val="65000"/>
              <a:alpha val="3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733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>
          <a:xfrm>
            <a:off x="9956800" y="6477001"/>
            <a:ext cx="1625600" cy="317921"/>
          </a:xfrm>
        </p:spPr>
        <p:txBody>
          <a:bodyPr/>
          <a:lstStyle/>
          <a:p>
            <a:pPr algn="ctr"/>
            <a:r>
              <a:rPr lang="th-TH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หน้าที่ </a:t>
            </a:r>
            <a:fld id="{0F82F23C-05FC-4F8A-98FE-65A3FBEDF816}" type="slidenum">
              <a:rPr lang="th-TH" b="1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pPr algn="ctr"/>
              <a:t>3</a:t>
            </a:fld>
            <a:r>
              <a:rPr lang="en-US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/</a:t>
            </a:r>
            <a:endParaRPr lang="th-TH" b="1" dirty="0">
              <a:solidFill>
                <a:srgbClr val="00206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26928" y="6419468"/>
            <a:ext cx="12070080" cy="2117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ounded Rectangle 36"/>
          <p:cNvSpPr/>
          <p:nvPr/>
        </p:nvSpPr>
        <p:spPr>
          <a:xfrm rot="21000932">
            <a:off x="10296901" y="6548201"/>
            <a:ext cx="134024" cy="167531"/>
          </a:xfrm>
          <a:prstGeom prst="roundRect">
            <a:avLst/>
          </a:prstGeom>
          <a:noFill/>
          <a:ln w="63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733"/>
          </a:p>
        </p:txBody>
      </p:sp>
      <p:sp>
        <p:nvSpPr>
          <p:cNvPr id="18" name="TextBox 17"/>
          <p:cNvSpPr txBox="1"/>
          <p:nvPr/>
        </p:nvSpPr>
        <p:spPr>
          <a:xfrm>
            <a:off x="144443" y="6444421"/>
            <a:ext cx="8796357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การประชุมคณะกรรมการดิจิทัลเพื่อเศรษฐกิจและสังคมแห่งชาติ ครั้งที่ 2/</a:t>
            </a:r>
            <a:r>
              <a:rPr lang="en-US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2561  </a:t>
            </a:r>
            <a:r>
              <a:rPr lang="th-TH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วันที่ </a:t>
            </a:r>
            <a:r>
              <a:rPr lang="th-TH" sz="1867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25 </a:t>
            </a:r>
            <a:r>
              <a:rPr lang="th-TH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พฤษภาคม </a:t>
            </a:r>
            <a:r>
              <a:rPr lang="en-US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2561</a:t>
            </a:r>
            <a:endParaRPr lang="th-TH" sz="1867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grpSp>
        <p:nvGrpSpPr>
          <p:cNvPr id="5" name="Group 43"/>
          <p:cNvGrpSpPr/>
          <p:nvPr/>
        </p:nvGrpSpPr>
        <p:grpSpPr>
          <a:xfrm>
            <a:off x="101600" y="6578601"/>
            <a:ext cx="104312" cy="111121"/>
            <a:chOff x="61906" y="4900608"/>
            <a:chExt cx="109534" cy="116684"/>
          </a:xfrm>
        </p:grpSpPr>
        <p:sp>
          <p:nvSpPr>
            <p:cNvPr id="21" name="Rounded Rectangle 44"/>
            <p:cNvSpPr/>
            <p:nvPr/>
          </p:nvSpPr>
          <p:spPr>
            <a:xfrm>
              <a:off x="95240" y="4900608"/>
              <a:ext cx="76200" cy="76200"/>
            </a:xfrm>
            <a:prstGeom prst="roundRect">
              <a:avLst/>
            </a:prstGeom>
            <a:noFill/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  <p:sp>
          <p:nvSpPr>
            <p:cNvPr id="22" name="Rounded Rectangle 45"/>
            <p:cNvSpPr/>
            <p:nvPr/>
          </p:nvSpPr>
          <p:spPr>
            <a:xfrm>
              <a:off x="61906" y="4941092"/>
              <a:ext cx="76200" cy="76200"/>
            </a:xfrm>
            <a:prstGeom prst="roundRect">
              <a:avLst/>
            </a:prstGeom>
            <a:solidFill>
              <a:schemeClr val="bg1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</p:grpSp>
      <p:sp>
        <p:nvSpPr>
          <p:cNvPr id="27" name="Parallelogram 7"/>
          <p:cNvSpPr/>
          <p:nvPr/>
        </p:nvSpPr>
        <p:spPr>
          <a:xfrm>
            <a:off x="31263" y="205781"/>
            <a:ext cx="812799" cy="451337"/>
          </a:xfrm>
          <a:prstGeom prst="parallelogram">
            <a:avLst>
              <a:gd name="adj" fmla="val 65482"/>
            </a:avLst>
          </a:prstGeom>
          <a:solidFill>
            <a:schemeClr val="bg1">
              <a:lumMod val="65000"/>
              <a:alpha val="3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733"/>
          </a:p>
        </p:txBody>
      </p:sp>
      <p:sp>
        <p:nvSpPr>
          <p:cNvPr id="20" name="Title 1"/>
          <p:cNvSpPr>
            <a:spLocks noGrp="1"/>
          </p:cNvSpPr>
          <p:nvPr>
            <p:ph type="ctrTitle"/>
          </p:nvPr>
        </p:nvSpPr>
        <p:spPr>
          <a:xfrm>
            <a:off x="541867" y="245533"/>
            <a:ext cx="9042400" cy="482600"/>
          </a:xfrm>
        </p:spPr>
        <p:txBody>
          <a:bodyPr>
            <a:noAutofit/>
          </a:bodyPr>
          <a:lstStyle/>
          <a:p>
            <a:pPr marL="719649" indent="-484705" algn="l">
              <a:tabLst>
                <a:tab pos="719649" algn="l"/>
              </a:tabLst>
            </a:pPr>
            <a:r>
              <a:rPr lang="th-TH" altLang="en-US" sz="3200" b="1" dirty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หัวข้อนำเสนอ </a:t>
            </a:r>
            <a:r>
              <a:rPr lang="en-US" altLang="en-US" sz="3200" b="1" dirty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(TH </a:t>
            </a:r>
            <a:r>
              <a:rPr lang="en-US" altLang="en-US" sz="3200" b="1" dirty="0" err="1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SarabunPSK</a:t>
            </a:r>
            <a:r>
              <a:rPr lang="en-US" altLang="en-US" sz="3200" b="1" dirty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altLang="en-US" sz="3200" b="1" dirty="0" smtClean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32-Bold)</a:t>
            </a:r>
            <a:endParaRPr lang="th-TH" sz="32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8" name="Rectangle 2"/>
          <p:cNvSpPr txBox="1">
            <a:spLocks noChangeArrowheads="1"/>
          </p:cNvSpPr>
          <p:nvPr/>
        </p:nvSpPr>
        <p:spPr>
          <a:xfrm>
            <a:off x="360363" y="931331"/>
            <a:ext cx="10800696" cy="5728232"/>
          </a:xfrm>
          <a:prstGeom prst="rect">
            <a:avLst/>
          </a:prstGeom>
        </p:spPr>
        <p:txBody>
          <a:bodyPr vert="horz" lIns="91440" tIns="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8000"/>
              </a:lnSpc>
              <a:tabLst>
                <a:tab pos="363538" algn="l"/>
                <a:tab pos="538163" algn="l"/>
                <a:tab pos="7239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th-TH" altLang="en-US" sz="3200" dirty="0" smtClean="0">
                <a:latin typeface="TH SarabunPSK" pitchFamily="34" charset="-34"/>
                <a:cs typeface="TH SarabunPSK" pitchFamily="34" charset="-34"/>
              </a:rPr>
              <a:t>๑</a:t>
            </a:r>
            <a:r>
              <a:rPr lang="en-US" altLang="en-US" sz="3200" dirty="0" smtClean="0">
                <a:latin typeface="TH SarabunPSK" pitchFamily="34" charset="-34"/>
                <a:cs typeface="TH SarabunPSK" pitchFamily="34" charset="-34"/>
              </a:rPr>
              <a:t>. (TH </a:t>
            </a:r>
            <a:r>
              <a:rPr lang="en-US" altLang="en-US" sz="3200" dirty="0" err="1" smtClean="0">
                <a:latin typeface="TH SarabunPSK" pitchFamily="34" charset="-34"/>
                <a:cs typeface="TH SarabunPSK" pitchFamily="34" charset="-34"/>
              </a:rPr>
              <a:t>SarabunPSK</a:t>
            </a:r>
            <a:r>
              <a:rPr lang="en-US" altLang="en-US" sz="3200" dirty="0" smtClean="0">
                <a:latin typeface="TH SarabunPSK" pitchFamily="34" charset="-34"/>
                <a:cs typeface="TH SarabunPSK" pitchFamily="34" charset="-34"/>
              </a:rPr>
              <a:t> 32)</a:t>
            </a:r>
          </a:p>
          <a:p>
            <a:pPr algn="l">
              <a:lnSpc>
                <a:spcPct val="108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th-TH" altLang="en-US" sz="3200" dirty="0" smtClean="0">
                <a:latin typeface="TH SarabunPSK" pitchFamily="34" charset="-34"/>
                <a:cs typeface="TH SarabunPSK" pitchFamily="34" charset="-34"/>
              </a:rPr>
              <a:t>๒</a:t>
            </a:r>
            <a:r>
              <a:rPr lang="en-US" altLang="en-US" sz="3200" dirty="0" smtClean="0">
                <a:latin typeface="TH SarabunPSK" pitchFamily="34" charset="-34"/>
                <a:cs typeface="TH SarabunPSK" pitchFamily="34" charset="-34"/>
              </a:rPr>
              <a:t>. </a:t>
            </a:r>
          </a:p>
          <a:p>
            <a:pPr algn="l">
              <a:lnSpc>
                <a:spcPct val="108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th-TH" altLang="en-US" sz="3200" dirty="0" smtClean="0">
                <a:latin typeface="TH SarabunPSK" pitchFamily="34" charset="-34"/>
                <a:cs typeface="TH SarabunPSK" pitchFamily="34" charset="-34"/>
              </a:rPr>
              <a:t>๓</a:t>
            </a:r>
            <a:r>
              <a:rPr lang="en-US" altLang="en-US" sz="3200" dirty="0" smtClean="0">
                <a:latin typeface="TH SarabunPSK" pitchFamily="34" charset="-34"/>
                <a:cs typeface="TH SarabunPSK" pitchFamily="34" charset="-34"/>
              </a:rPr>
              <a:t>. </a:t>
            </a:r>
          </a:p>
          <a:p>
            <a:pPr algn="l">
              <a:lnSpc>
                <a:spcPct val="108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th-TH" altLang="en-US" sz="3200" dirty="0" smtClean="0">
                <a:latin typeface="TH SarabunPSK" pitchFamily="34" charset="-34"/>
                <a:cs typeface="TH SarabunPSK" pitchFamily="34" charset="-34"/>
              </a:rPr>
              <a:t>๔</a:t>
            </a:r>
            <a:r>
              <a:rPr lang="en-US" altLang="en-US" sz="3200" dirty="0" smtClean="0">
                <a:latin typeface="TH SarabunPSK" pitchFamily="34" charset="-34"/>
                <a:cs typeface="TH SarabunPSK" pitchFamily="34" charset="-34"/>
              </a:rPr>
              <a:t>. </a:t>
            </a:r>
          </a:p>
          <a:p>
            <a:pPr>
              <a:lnSpc>
                <a:spcPct val="108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endParaRPr lang="en-US" altLang="en-US" sz="3200" dirty="0" smtClean="0">
              <a:latin typeface="TH SarabunPSK" pitchFamily="34" charset="-34"/>
              <a:cs typeface="TH SarabunPSK" pitchFamily="34" charset="-34"/>
            </a:endParaRPr>
          </a:p>
          <a:p>
            <a:pPr marL="863600" lvl="1" indent="-323850">
              <a:lnSpc>
                <a:spcPct val="108000"/>
              </a:lnSpc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endParaRPr lang="en-US" altLang="en-US" sz="3200" dirty="0" smtClean="0">
              <a:latin typeface="TH SarabunPSK" pitchFamily="34" charset="-34"/>
              <a:cs typeface="TH SarabunPSK" pitchFamily="34" charset="-34"/>
            </a:endParaRPr>
          </a:p>
          <a:p>
            <a:pPr>
              <a:lnSpc>
                <a:spcPct val="108000"/>
              </a:lnSpc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endParaRPr lang="en-US" altLang="en-US" sz="3200" dirty="0" smtClean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2779" y="76018"/>
            <a:ext cx="1018996" cy="1018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26181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รูปภาพ 24" descr="Blue-digital-block-3-2.jpg"/>
          <p:cNvPicPr>
            <a:picLocks noChangeAspect="1"/>
          </p:cNvPicPr>
          <p:nvPr/>
        </p:nvPicPr>
        <p:blipFill>
          <a:blip r:embed="rId3" cstate="print"/>
          <a:srcRect t="30779" b="55926"/>
          <a:stretch>
            <a:fillRect/>
          </a:stretch>
        </p:blipFill>
        <p:spPr>
          <a:xfrm>
            <a:off x="9042400" y="1"/>
            <a:ext cx="3149600" cy="334940"/>
          </a:xfrm>
          <a:prstGeom prst="rect">
            <a:avLst/>
          </a:prstGeom>
        </p:spPr>
      </p:pic>
      <p:grpSp>
        <p:nvGrpSpPr>
          <p:cNvPr id="4" name="Group 14"/>
          <p:cNvGrpSpPr/>
          <p:nvPr/>
        </p:nvGrpSpPr>
        <p:grpSpPr>
          <a:xfrm>
            <a:off x="-233679" y="6492606"/>
            <a:ext cx="12312652" cy="279095"/>
            <a:chOff x="-304800" y="4825388"/>
            <a:chExt cx="9386889" cy="253388"/>
          </a:xfrm>
        </p:grpSpPr>
        <p:sp>
          <p:nvSpPr>
            <p:cNvPr id="11" name="Parallelogram 10"/>
            <p:cNvSpPr/>
            <p:nvPr/>
          </p:nvSpPr>
          <p:spPr>
            <a:xfrm>
              <a:off x="-304800" y="4825388"/>
              <a:ext cx="7498814" cy="253388"/>
            </a:xfrm>
            <a:prstGeom prst="parallelogram">
              <a:avLst>
                <a:gd name="adj" fmla="val 65482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  <p:sp>
          <p:nvSpPr>
            <p:cNvPr id="14" name="Parallelogram 13"/>
            <p:cNvSpPr/>
            <p:nvPr/>
          </p:nvSpPr>
          <p:spPr>
            <a:xfrm>
              <a:off x="7100889" y="4825388"/>
              <a:ext cx="1981200" cy="253388"/>
            </a:xfrm>
            <a:prstGeom prst="parallelogram">
              <a:avLst>
                <a:gd name="adj" fmla="val 65482"/>
              </a:avLst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</p:grpSp>
      <p:sp>
        <p:nvSpPr>
          <p:cNvPr id="8" name="Parallelogram 7"/>
          <p:cNvSpPr/>
          <p:nvPr/>
        </p:nvSpPr>
        <p:spPr>
          <a:xfrm>
            <a:off x="-304800" y="177099"/>
            <a:ext cx="9448800" cy="508700"/>
          </a:xfrm>
          <a:prstGeom prst="parallelogram">
            <a:avLst>
              <a:gd name="adj" fmla="val 65482"/>
            </a:avLst>
          </a:prstGeom>
          <a:solidFill>
            <a:schemeClr val="bg1">
              <a:lumMod val="65000"/>
              <a:alpha val="3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733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>
          <a:xfrm>
            <a:off x="9956800" y="6477001"/>
            <a:ext cx="1625600" cy="317921"/>
          </a:xfrm>
        </p:spPr>
        <p:txBody>
          <a:bodyPr/>
          <a:lstStyle/>
          <a:p>
            <a:pPr algn="ctr"/>
            <a:r>
              <a:rPr lang="th-TH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หน้าที่ </a:t>
            </a:r>
            <a:fld id="{0F82F23C-05FC-4F8A-98FE-65A3FBEDF816}" type="slidenum">
              <a:rPr lang="th-TH" b="1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pPr algn="ctr"/>
              <a:t>4</a:t>
            </a:fld>
            <a:r>
              <a:rPr lang="en-US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/</a:t>
            </a:r>
            <a:endParaRPr lang="th-TH" b="1" dirty="0">
              <a:solidFill>
                <a:srgbClr val="00206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26928" y="6419468"/>
            <a:ext cx="12070080" cy="2117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ounded Rectangle 36"/>
          <p:cNvSpPr/>
          <p:nvPr/>
        </p:nvSpPr>
        <p:spPr>
          <a:xfrm rot="21000932">
            <a:off x="10296901" y="6548201"/>
            <a:ext cx="134024" cy="167531"/>
          </a:xfrm>
          <a:prstGeom prst="roundRect">
            <a:avLst/>
          </a:prstGeom>
          <a:noFill/>
          <a:ln w="63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733"/>
          </a:p>
        </p:txBody>
      </p:sp>
      <p:sp>
        <p:nvSpPr>
          <p:cNvPr id="18" name="TextBox 17"/>
          <p:cNvSpPr txBox="1"/>
          <p:nvPr/>
        </p:nvSpPr>
        <p:spPr>
          <a:xfrm>
            <a:off x="144443" y="6444421"/>
            <a:ext cx="8796357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การประชุมคณะกรรมการดิจิทัลเพื่อเศรษฐกิจและสังคมแห่งชาติ ครั้งที่ 2/</a:t>
            </a:r>
            <a:r>
              <a:rPr lang="en-US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2561  </a:t>
            </a:r>
            <a:r>
              <a:rPr lang="th-TH" sz="1867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วันที่ </a:t>
            </a:r>
            <a:r>
              <a:rPr lang="th-TH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25 พฤษภาคม </a:t>
            </a:r>
            <a:r>
              <a:rPr lang="en-US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2561</a:t>
            </a:r>
            <a:endParaRPr lang="th-TH" sz="1867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grpSp>
        <p:nvGrpSpPr>
          <p:cNvPr id="5" name="Group 43"/>
          <p:cNvGrpSpPr/>
          <p:nvPr/>
        </p:nvGrpSpPr>
        <p:grpSpPr>
          <a:xfrm>
            <a:off x="101600" y="6578601"/>
            <a:ext cx="104312" cy="111121"/>
            <a:chOff x="61906" y="4900608"/>
            <a:chExt cx="109534" cy="116684"/>
          </a:xfrm>
        </p:grpSpPr>
        <p:sp>
          <p:nvSpPr>
            <p:cNvPr id="21" name="Rounded Rectangle 44"/>
            <p:cNvSpPr/>
            <p:nvPr/>
          </p:nvSpPr>
          <p:spPr>
            <a:xfrm>
              <a:off x="95240" y="4900608"/>
              <a:ext cx="76200" cy="76200"/>
            </a:xfrm>
            <a:prstGeom prst="roundRect">
              <a:avLst/>
            </a:prstGeom>
            <a:noFill/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  <p:sp>
          <p:nvSpPr>
            <p:cNvPr id="22" name="Rounded Rectangle 45"/>
            <p:cNvSpPr/>
            <p:nvPr/>
          </p:nvSpPr>
          <p:spPr>
            <a:xfrm>
              <a:off x="61906" y="4941092"/>
              <a:ext cx="76200" cy="76200"/>
            </a:xfrm>
            <a:prstGeom prst="roundRect">
              <a:avLst/>
            </a:prstGeom>
            <a:solidFill>
              <a:schemeClr val="bg1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</p:grpSp>
      <p:sp>
        <p:nvSpPr>
          <p:cNvPr id="27" name="Parallelogram 7"/>
          <p:cNvSpPr/>
          <p:nvPr/>
        </p:nvSpPr>
        <p:spPr>
          <a:xfrm>
            <a:off x="31263" y="205781"/>
            <a:ext cx="812799" cy="451337"/>
          </a:xfrm>
          <a:prstGeom prst="parallelogram">
            <a:avLst>
              <a:gd name="adj" fmla="val 65482"/>
            </a:avLst>
          </a:prstGeom>
          <a:solidFill>
            <a:schemeClr val="bg1">
              <a:lumMod val="65000"/>
              <a:alpha val="3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733"/>
          </a:p>
        </p:txBody>
      </p:sp>
      <p:sp>
        <p:nvSpPr>
          <p:cNvPr id="20" name="Title 1"/>
          <p:cNvSpPr>
            <a:spLocks noGrp="1"/>
          </p:cNvSpPr>
          <p:nvPr>
            <p:ph type="ctrTitle"/>
          </p:nvPr>
        </p:nvSpPr>
        <p:spPr>
          <a:xfrm>
            <a:off x="541867" y="245533"/>
            <a:ext cx="9042400" cy="482600"/>
          </a:xfrm>
        </p:spPr>
        <p:txBody>
          <a:bodyPr>
            <a:noAutofit/>
          </a:bodyPr>
          <a:lstStyle/>
          <a:p>
            <a:pPr marL="719649" indent="-484705" algn="l">
              <a:tabLst>
                <a:tab pos="719649" algn="l"/>
              </a:tabLst>
            </a:pPr>
            <a:r>
              <a:rPr lang="th-TH" altLang="en-US" sz="3200" b="1" dirty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ประเด็นเพื่อทราบ</a:t>
            </a:r>
            <a:r>
              <a:rPr lang="en-US" altLang="en-US" sz="3200" b="1" dirty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/</a:t>
            </a:r>
            <a:r>
              <a:rPr lang="th-TH" altLang="en-US" sz="3200" b="1" dirty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พิจารณา </a:t>
            </a:r>
            <a:r>
              <a:rPr lang="en-US" altLang="en-US" sz="3200" b="1" dirty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(TH </a:t>
            </a:r>
            <a:r>
              <a:rPr lang="en-US" altLang="en-US" sz="3200" b="1" dirty="0" err="1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SarabunPSK</a:t>
            </a:r>
            <a:r>
              <a:rPr lang="en-US" altLang="en-US" sz="3200" b="1" dirty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altLang="en-US" sz="3200" b="1" dirty="0" smtClean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32-Bold)</a:t>
            </a:r>
            <a:endParaRPr lang="th-TH" sz="32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8" name="Rectangle 2"/>
          <p:cNvSpPr txBox="1">
            <a:spLocks noChangeArrowheads="1"/>
          </p:cNvSpPr>
          <p:nvPr/>
        </p:nvSpPr>
        <p:spPr>
          <a:xfrm>
            <a:off x="360363" y="931331"/>
            <a:ext cx="10800696" cy="5728232"/>
          </a:xfrm>
          <a:prstGeom prst="rect">
            <a:avLst/>
          </a:prstGeom>
        </p:spPr>
        <p:txBody>
          <a:bodyPr vert="horz" lIns="91440" tIns="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8000"/>
              </a:lnSpc>
              <a:tabLst>
                <a:tab pos="363538" algn="l"/>
                <a:tab pos="538163" algn="l"/>
                <a:tab pos="7239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th-TH" altLang="en-US" sz="3200" dirty="0" smtClean="0">
                <a:latin typeface="TH SarabunPSK" pitchFamily="34" charset="-34"/>
                <a:cs typeface="TH SarabunPSK" pitchFamily="34" charset="-34"/>
              </a:rPr>
              <a:t>๑</a:t>
            </a:r>
            <a:r>
              <a:rPr lang="en-US" altLang="en-US" sz="3200" dirty="0" smtClean="0">
                <a:latin typeface="TH SarabunPSK" pitchFamily="34" charset="-34"/>
                <a:cs typeface="TH SarabunPSK" pitchFamily="34" charset="-34"/>
              </a:rPr>
              <a:t>. (TH </a:t>
            </a:r>
            <a:r>
              <a:rPr lang="en-US" altLang="en-US" sz="3200" dirty="0" err="1" smtClean="0">
                <a:latin typeface="TH SarabunPSK" pitchFamily="34" charset="-34"/>
                <a:cs typeface="TH SarabunPSK" pitchFamily="34" charset="-34"/>
              </a:rPr>
              <a:t>SarabunPSK</a:t>
            </a:r>
            <a:r>
              <a:rPr lang="en-US" altLang="en-US" sz="3200" dirty="0" smtClean="0">
                <a:latin typeface="TH SarabunPSK" pitchFamily="34" charset="-34"/>
                <a:cs typeface="TH SarabunPSK" pitchFamily="34" charset="-34"/>
              </a:rPr>
              <a:t> 32)</a:t>
            </a:r>
          </a:p>
          <a:p>
            <a:pPr algn="l">
              <a:lnSpc>
                <a:spcPct val="108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th-TH" altLang="en-US" sz="3200" dirty="0" smtClean="0">
                <a:latin typeface="TH SarabunPSK" pitchFamily="34" charset="-34"/>
                <a:cs typeface="TH SarabunPSK" pitchFamily="34" charset="-34"/>
              </a:rPr>
              <a:t>๒</a:t>
            </a:r>
            <a:r>
              <a:rPr lang="en-US" altLang="en-US" sz="3200" dirty="0" smtClean="0">
                <a:latin typeface="TH SarabunPSK" pitchFamily="34" charset="-34"/>
                <a:cs typeface="TH SarabunPSK" pitchFamily="34" charset="-34"/>
              </a:rPr>
              <a:t>. </a:t>
            </a:r>
          </a:p>
          <a:p>
            <a:pPr algn="l">
              <a:lnSpc>
                <a:spcPct val="108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th-TH" altLang="en-US" sz="3200" dirty="0" smtClean="0">
                <a:latin typeface="TH SarabunPSK" pitchFamily="34" charset="-34"/>
                <a:cs typeface="TH SarabunPSK" pitchFamily="34" charset="-34"/>
              </a:rPr>
              <a:t>๓</a:t>
            </a:r>
            <a:r>
              <a:rPr lang="en-US" altLang="en-US" sz="3200" dirty="0" smtClean="0">
                <a:latin typeface="TH SarabunPSK" pitchFamily="34" charset="-34"/>
                <a:cs typeface="TH SarabunPSK" pitchFamily="34" charset="-34"/>
              </a:rPr>
              <a:t>. </a:t>
            </a:r>
          </a:p>
          <a:p>
            <a:pPr algn="l">
              <a:lnSpc>
                <a:spcPct val="108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th-TH" altLang="en-US" sz="3200" dirty="0" smtClean="0">
                <a:latin typeface="TH SarabunPSK" pitchFamily="34" charset="-34"/>
                <a:cs typeface="TH SarabunPSK" pitchFamily="34" charset="-34"/>
              </a:rPr>
              <a:t>๔</a:t>
            </a:r>
            <a:r>
              <a:rPr lang="en-US" altLang="en-US" sz="3200" dirty="0" smtClean="0">
                <a:latin typeface="TH SarabunPSK" pitchFamily="34" charset="-34"/>
                <a:cs typeface="TH SarabunPSK" pitchFamily="34" charset="-34"/>
              </a:rPr>
              <a:t>. </a:t>
            </a:r>
          </a:p>
          <a:p>
            <a:pPr>
              <a:lnSpc>
                <a:spcPct val="108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endParaRPr lang="en-US" altLang="en-US" sz="3200" dirty="0" smtClean="0">
              <a:latin typeface="TH SarabunPSK" pitchFamily="34" charset="-34"/>
              <a:cs typeface="TH SarabunPSK" pitchFamily="34" charset="-34"/>
            </a:endParaRPr>
          </a:p>
          <a:p>
            <a:pPr marL="863600" lvl="1" indent="-323850">
              <a:lnSpc>
                <a:spcPct val="108000"/>
              </a:lnSpc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endParaRPr lang="en-US" altLang="en-US" sz="3200" dirty="0" smtClean="0">
              <a:latin typeface="TH SarabunPSK" pitchFamily="34" charset="-34"/>
              <a:cs typeface="TH SarabunPSK" pitchFamily="34" charset="-34"/>
            </a:endParaRPr>
          </a:p>
          <a:p>
            <a:pPr>
              <a:lnSpc>
                <a:spcPct val="108000"/>
              </a:lnSpc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endParaRPr lang="en-US" altLang="en-US" sz="3200" dirty="0" smtClean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2779" y="76018"/>
            <a:ext cx="1018996" cy="1018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654127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รูปภาพ 24" descr="Blue-digital-block-3-2.jpg"/>
          <p:cNvPicPr>
            <a:picLocks noChangeAspect="1"/>
          </p:cNvPicPr>
          <p:nvPr/>
        </p:nvPicPr>
        <p:blipFill>
          <a:blip r:embed="rId3" cstate="print"/>
          <a:srcRect t="30779" b="55926"/>
          <a:stretch>
            <a:fillRect/>
          </a:stretch>
        </p:blipFill>
        <p:spPr>
          <a:xfrm>
            <a:off x="9042400" y="1"/>
            <a:ext cx="3149600" cy="334940"/>
          </a:xfrm>
          <a:prstGeom prst="rect">
            <a:avLst/>
          </a:prstGeom>
        </p:spPr>
      </p:pic>
      <p:grpSp>
        <p:nvGrpSpPr>
          <p:cNvPr id="4" name="Group 14"/>
          <p:cNvGrpSpPr/>
          <p:nvPr/>
        </p:nvGrpSpPr>
        <p:grpSpPr>
          <a:xfrm>
            <a:off x="-233679" y="6492606"/>
            <a:ext cx="12312652" cy="279095"/>
            <a:chOff x="-304800" y="4825388"/>
            <a:chExt cx="9386889" cy="253388"/>
          </a:xfrm>
        </p:grpSpPr>
        <p:sp>
          <p:nvSpPr>
            <p:cNvPr id="11" name="Parallelogram 10"/>
            <p:cNvSpPr/>
            <p:nvPr/>
          </p:nvSpPr>
          <p:spPr>
            <a:xfrm>
              <a:off x="-304800" y="4825388"/>
              <a:ext cx="7498814" cy="253388"/>
            </a:xfrm>
            <a:prstGeom prst="parallelogram">
              <a:avLst>
                <a:gd name="adj" fmla="val 65482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  <p:sp>
          <p:nvSpPr>
            <p:cNvPr id="14" name="Parallelogram 13"/>
            <p:cNvSpPr/>
            <p:nvPr/>
          </p:nvSpPr>
          <p:spPr>
            <a:xfrm>
              <a:off x="7100889" y="4825388"/>
              <a:ext cx="1981200" cy="253388"/>
            </a:xfrm>
            <a:prstGeom prst="parallelogram">
              <a:avLst>
                <a:gd name="adj" fmla="val 65482"/>
              </a:avLst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</p:grp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>
          <a:xfrm>
            <a:off x="9956800" y="6477001"/>
            <a:ext cx="1625600" cy="317921"/>
          </a:xfrm>
        </p:spPr>
        <p:txBody>
          <a:bodyPr/>
          <a:lstStyle/>
          <a:p>
            <a:pPr algn="ctr"/>
            <a:r>
              <a:rPr lang="th-TH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หน้าที่ </a:t>
            </a:r>
            <a:fld id="{0F82F23C-05FC-4F8A-98FE-65A3FBEDF816}" type="slidenum">
              <a:rPr lang="th-TH" b="1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pPr algn="ctr"/>
              <a:t>5</a:t>
            </a:fld>
            <a:r>
              <a:rPr lang="en-US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/</a:t>
            </a:r>
            <a:endParaRPr lang="th-TH" b="1" dirty="0">
              <a:solidFill>
                <a:srgbClr val="00206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26928" y="6419468"/>
            <a:ext cx="12070080" cy="2117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ounded Rectangle 36"/>
          <p:cNvSpPr/>
          <p:nvPr/>
        </p:nvSpPr>
        <p:spPr>
          <a:xfrm rot="21000932">
            <a:off x="10296901" y="6548201"/>
            <a:ext cx="134024" cy="167531"/>
          </a:xfrm>
          <a:prstGeom prst="roundRect">
            <a:avLst/>
          </a:prstGeom>
          <a:noFill/>
          <a:ln w="63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733"/>
          </a:p>
        </p:txBody>
      </p:sp>
      <p:sp>
        <p:nvSpPr>
          <p:cNvPr id="18" name="TextBox 17"/>
          <p:cNvSpPr txBox="1"/>
          <p:nvPr/>
        </p:nvSpPr>
        <p:spPr>
          <a:xfrm>
            <a:off x="144443" y="6444421"/>
            <a:ext cx="8796357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การประชุมคณะกรรมการดิจิทัลเพื่อเศรษฐกิจและสังคมแห่งชาติ ครั้งที่ 2/</a:t>
            </a:r>
            <a:r>
              <a:rPr lang="en-US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2561  </a:t>
            </a:r>
            <a:r>
              <a:rPr lang="th-TH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วันที่ </a:t>
            </a:r>
            <a:r>
              <a:rPr lang="th-TH" sz="1867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25 </a:t>
            </a:r>
            <a:r>
              <a:rPr lang="th-TH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พฤษภาคม </a:t>
            </a:r>
            <a:r>
              <a:rPr lang="en-US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2561</a:t>
            </a:r>
            <a:endParaRPr lang="th-TH" sz="1867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grpSp>
        <p:nvGrpSpPr>
          <p:cNvPr id="5" name="Group 43"/>
          <p:cNvGrpSpPr/>
          <p:nvPr/>
        </p:nvGrpSpPr>
        <p:grpSpPr>
          <a:xfrm>
            <a:off x="101600" y="6578601"/>
            <a:ext cx="104312" cy="111121"/>
            <a:chOff x="61906" y="4900608"/>
            <a:chExt cx="109534" cy="116684"/>
          </a:xfrm>
        </p:grpSpPr>
        <p:sp>
          <p:nvSpPr>
            <p:cNvPr id="21" name="Rounded Rectangle 44"/>
            <p:cNvSpPr/>
            <p:nvPr/>
          </p:nvSpPr>
          <p:spPr>
            <a:xfrm>
              <a:off x="95240" y="4900608"/>
              <a:ext cx="76200" cy="76200"/>
            </a:xfrm>
            <a:prstGeom prst="roundRect">
              <a:avLst/>
            </a:prstGeom>
            <a:noFill/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  <p:sp>
          <p:nvSpPr>
            <p:cNvPr id="22" name="Rounded Rectangle 45"/>
            <p:cNvSpPr/>
            <p:nvPr/>
          </p:nvSpPr>
          <p:spPr>
            <a:xfrm>
              <a:off x="61906" y="4941092"/>
              <a:ext cx="76200" cy="76200"/>
            </a:xfrm>
            <a:prstGeom prst="roundRect">
              <a:avLst/>
            </a:prstGeom>
            <a:solidFill>
              <a:schemeClr val="bg1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</p:grpSp>
      <p:sp>
        <p:nvSpPr>
          <p:cNvPr id="27" name="Parallelogram 7"/>
          <p:cNvSpPr/>
          <p:nvPr/>
        </p:nvSpPr>
        <p:spPr>
          <a:xfrm>
            <a:off x="31263" y="205781"/>
            <a:ext cx="812799" cy="451337"/>
          </a:xfrm>
          <a:prstGeom prst="parallelogram">
            <a:avLst>
              <a:gd name="adj" fmla="val 65482"/>
            </a:avLst>
          </a:prstGeom>
          <a:solidFill>
            <a:schemeClr val="bg1">
              <a:lumMod val="65000"/>
              <a:alpha val="3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733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h-TH" altLang="en-US" sz="4800" dirty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ขอบคุณค่ะ</a:t>
            </a:r>
            <a:r>
              <a:rPr lang="en-US" altLang="en-US" sz="4800" dirty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/</a:t>
            </a:r>
            <a:r>
              <a:rPr lang="th-TH" altLang="en-US" sz="4800" dirty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ครับ </a:t>
            </a:r>
            <a:r>
              <a:rPr lang="en-US" altLang="en-US" sz="4800" dirty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(TH </a:t>
            </a:r>
            <a:r>
              <a:rPr lang="en-US" altLang="en-US" sz="4800" dirty="0" err="1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SarabunPSK</a:t>
            </a:r>
            <a:r>
              <a:rPr lang="en-US" altLang="en-US" sz="4800" dirty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 48)</a:t>
            </a:r>
            <a:endParaRPr lang="th-TH" sz="4800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2779" y="76018"/>
            <a:ext cx="1018996" cy="1018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14411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รูปภาพ 24" descr="Blue-digital-block-3-2.jpg"/>
          <p:cNvPicPr>
            <a:picLocks noChangeAspect="1"/>
          </p:cNvPicPr>
          <p:nvPr/>
        </p:nvPicPr>
        <p:blipFill>
          <a:blip r:embed="rId3" cstate="print"/>
          <a:srcRect t="30779" b="55926"/>
          <a:stretch>
            <a:fillRect/>
          </a:stretch>
        </p:blipFill>
        <p:spPr>
          <a:xfrm>
            <a:off x="9042400" y="1"/>
            <a:ext cx="3149600" cy="334940"/>
          </a:xfrm>
          <a:prstGeom prst="rect">
            <a:avLst/>
          </a:prstGeom>
        </p:spPr>
      </p:pic>
      <p:grpSp>
        <p:nvGrpSpPr>
          <p:cNvPr id="4" name="Group 14"/>
          <p:cNvGrpSpPr/>
          <p:nvPr/>
        </p:nvGrpSpPr>
        <p:grpSpPr>
          <a:xfrm>
            <a:off x="-233679" y="6492606"/>
            <a:ext cx="12312652" cy="279095"/>
            <a:chOff x="-304800" y="4825388"/>
            <a:chExt cx="9386889" cy="253388"/>
          </a:xfrm>
        </p:grpSpPr>
        <p:sp>
          <p:nvSpPr>
            <p:cNvPr id="11" name="Parallelogram 10"/>
            <p:cNvSpPr/>
            <p:nvPr/>
          </p:nvSpPr>
          <p:spPr>
            <a:xfrm>
              <a:off x="-304800" y="4825388"/>
              <a:ext cx="7498814" cy="253388"/>
            </a:xfrm>
            <a:prstGeom prst="parallelogram">
              <a:avLst>
                <a:gd name="adj" fmla="val 65482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  <p:sp>
          <p:nvSpPr>
            <p:cNvPr id="14" name="Parallelogram 13"/>
            <p:cNvSpPr/>
            <p:nvPr/>
          </p:nvSpPr>
          <p:spPr>
            <a:xfrm>
              <a:off x="7100889" y="4825388"/>
              <a:ext cx="1981200" cy="253388"/>
            </a:xfrm>
            <a:prstGeom prst="parallelogram">
              <a:avLst>
                <a:gd name="adj" fmla="val 65482"/>
              </a:avLst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</p:grp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>
          <a:xfrm>
            <a:off x="9956800" y="6477001"/>
            <a:ext cx="1625600" cy="317921"/>
          </a:xfrm>
        </p:spPr>
        <p:txBody>
          <a:bodyPr/>
          <a:lstStyle/>
          <a:p>
            <a:pPr algn="ctr"/>
            <a:r>
              <a:rPr lang="th-TH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หน้าที่ </a:t>
            </a:r>
            <a:fld id="{0F82F23C-05FC-4F8A-98FE-65A3FBEDF816}" type="slidenum">
              <a:rPr lang="th-TH" b="1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pPr algn="ctr"/>
              <a:t>6</a:t>
            </a:fld>
            <a:r>
              <a:rPr lang="en-US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/</a:t>
            </a:r>
            <a:endParaRPr lang="th-TH" b="1" dirty="0">
              <a:solidFill>
                <a:srgbClr val="00206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26928" y="6419468"/>
            <a:ext cx="12070080" cy="2117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ounded Rectangle 36"/>
          <p:cNvSpPr/>
          <p:nvPr/>
        </p:nvSpPr>
        <p:spPr>
          <a:xfrm rot="21000932">
            <a:off x="10296901" y="6548201"/>
            <a:ext cx="134024" cy="167531"/>
          </a:xfrm>
          <a:prstGeom prst="roundRect">
            <a:avLst/>
          </a:prstGeom>
          <a:noFill/>
          <a:ln w="63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733"/>
          </a:p>
        </p:txBody>
      </p:sp>
      <p:sp>
        <p:nvSpPr>
          <p:cNvPr id="18" name="TextBox 17"/>
          <p:cNvSpPr txBox="1"/>
          <p:nvPr/>
        </p:nvSpPr>
        <p:spPr>
          <a:xfrm>
            <a:off x="144443" y="6444421"/>
            <a:ext cx="8796357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การประชุมคณะกรรมการดิจิทัลเพื่อเศรษฐกิจและสังคมแห่งชาติ ครั้งที่ 2/</a:t>
            </a:r>
            <a:r>
              <a:rPr lang="en-US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2561  </a:t>
            </a:r>
            <a:r>
              <a:rPr lang="th-TH" sz="1867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วันที่ </a:t>
            </a:r>
            <a:r>
              <a:rPr lang="th-TH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25 พฤษภาคม </a:t>
            </a:r>
            <a:r>
              <a:rPr lang="en-US" sz="1867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2561</a:t>
            </a:r>
            <a:endParaRPr lang="th-TH" sz="1867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grpSp>
        <p:nvGrpSpPr>
          <p:cNvPr id="5" name="Group 43"/>
          <p:cNvGrpSpPr/>
          <p:nvPr/>
        </p:nvGrpSpPr>
        <p:grpSpPr>
          <a:xfrm>
            <a:off x="101600" y="6578601"/>
            <a:ext cx="104312" cy="111121"/>
            <a:chOff x="61906" y="4900608"/>
            <a:chExt cx="109534" cy="116684"/>
          </a:xfrm>
        </p:grpSpPr>
        <p:sp>
          <p:nvSpPr>
            <p:cNvPr id="21" name="Rounded Rectangle 44"/>
            <p:cNvSpPr/>
            <p:nvPr/>
          </p:nvSpPr>
          <p:spPr>
            <a:xfrm>
              <a:off x="95240" y="4900608"/>
              <a:ext cx="76200" cy="76200"/>
            </a:xfrm>
            <a:prstGeom prst="roundRect">
              <a:avLst/>
            </a:prstGeom>
            <a:noFill/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  <p:sp>
          <p:nvSpPr>
            <p:cNvPr id="22" name="Rounded Rectangle 45"/>
            <p:cNvSpPr/>
            <p:nvPr/>
          </p:nvSpPr>
          <p:spPr>
            <a:xfrm>
              <a:off x="61906" y="4941092"/>
              <a:ext cx="76200" cy="76200"/>
            </a:xfrm>
            <a:prstGeom prst="roundRect">
              <a:avLst/>
            </a:prstGeom>
            <a:solidFill>
              <a:schemeClr val="bg1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3733"/>
            </a:p>
          </p:txBody>
        </p:sp>
      </p:grpSp>
      <p:sp>
        <p:nvSpPr>
          <p:cNvPr id="27" name="Parallelogram 7"/>
          <p:cNvSpPr/>
          <p:nvPr/>
        </p:nvSpPr>
        <p:spPr>
          <a:xfrm>
            <a:off x="31263" y="205781"/>
            <a:ext cx="812799" cy="451337"/>
          </a:xfrm>
          <a:prstGeom prst="parallelogram">
            <a:avLst>
              <a:gd name="adj" fmla="val 65482"/>
            </a:avLst>
          </a:prstGeom>
          <a:solidFill>
            <a:schemeClr val="bg1">
              <a:lumMod val="65000"/>
              <a:alpha val="3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733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h-TH" altLang="en-US" sz="4800" u="sng" dirty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ภาคผนวก</a:t>
            </a:r>
            <a:r>
              <a:rPr lang="en-US" altLang="en-US" sz="4800" dirty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br>
              <a:rPr lang="en-US" altLang="en-US" sz="4800" dirty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</a:br>
            <a:r>
              <a:rPr lang="en-US" altLang="en-US" sz="4800" dirty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(TH </a:t>
            </a:r>
            <a:r>
              <a:rPr lang="en-US" altLang="en-US" sz="4800" dirty="0" err="1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SarabunPSK</a:t>
            </a:r>
            <a:r>
              <a:rPr lang="en-US" altLang="en-US" sz="4800" dirty="0">
                <a:solidFill>
                  <a:srgbClr val="008000"/>
                </a:solidFill>
                <a:latin typeface="TH SarabunPSK" pitchFamily="34" charset="-34"/>
                <a:cs typeface="TH SarabunPSK" pitchFamily="34" charset="-34"/>
              </a:rPr>
              <a:t> 48)</a:t>
            </a:r>
            <a:endParaRPr lang="th-TH" sz="4800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2779" y="76018"/>
            <a:ext cx="1018996" cy="1018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28512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200</Words>
  <Application>Microsoft Office PowerPoint</Application>
  <PresentationFormat>Widescreen</PresentationFormat>
  <Paragraphs>35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Angsana New</vt:lpstr>
      <vt:lpstr>Arial</vt:lpstr>
      <vt:lpstr>Calibri</vt:lpstr>
      <vt:lpstr>Calibri Light</vt:lpstr>
      <vt:lpstr>Cordia New</vt:lpstr>
      <vt:lpstr>TH SarabunPSK</vt:lpstr>
      <vt:lpstr>Wingdings</vt:lpstr>
      <vt:lpstr>Office Theme</vt:lpstr>
      <vt:lpstr>การประชุมคณะกรรมการดิจิทัลเพื่อเศรษฐกิจและสังคมแห่งชาติ ครั้งที่ 2/2561</vt:lpstr>
      <vt:lpstr>หัวข้อนำเสนอ (TH SarabunPSK 48 - bold)</vt:lpstr>
      <vt:lpstr>หัวข้อนำเสนอ (TH SarabunPSK 32-Bold)</vt:lpstr>
      <vt:lpstr>ประเด็นเพื่อทราบ/พิจารณา (TH SarabunPSK 32-Bold)</vt:lpstr>
      <vt:lpstr>ขอบคุณค่ะ/ครับ (TH SarabunPSK 48)</vt:lpstr>
      <vt:lpstr>ภาคผนวก  (TH SarabunPSK 48)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ชื่อกิจกรรม/โครงการ</dc:title>
  <dc:creator>Mict-Pc</dc:creator>
  <cp:lastModifiedBy>Mict-Pc</cp:lastModifiedBy>
  <cp:revision>9</cp:revision>
  <dcterms:created xsi:type="dcterms:W3CDTF">2017-03-23T09:07:39Z</dcterms:created>
  <dcterms:modified xsi:type="dcterms:W3CDTF">2018-05-03T08:03:13Z</dcterms:modified>
</cp:coreProperties>
</file>