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6" r:id="rId2"/>
    <p:sldId id="258" r:id="rId3"/>
    <p:sldId id="259" r:id="rId4"/>
    <p:sldId id="261" r:id="rId5"/>
    <p:sldId id="265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9E583-8CAF-465B-92A9-AFDABC971801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F084C-933F-488F-905E-66F43793B6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114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4296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543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9573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4851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83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392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617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88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779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60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585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500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054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403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607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15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421B-6434-4946-9BAB-D255E0BFCB4A}" type="datetimeFigureOut">
              <a:rPr lang="th-TH" smtClean="0"/>
              <a:t>19/04/62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884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52150"/>
            <a:ext cx="12192000" cy="155677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</a:t>
            </a:r>
            <a:b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ครั้ง</a:t>
            </a: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ที่ .../2562</a:t>
            </a:r>
            <a:endParaRPr lang="en-US" altLang="en-US" sz="4400" b="1" dirty="0">
              <a:solidFill>
                <a:srgbClr val="00008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 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พฤษภาคม 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1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604" y="40342"/>
            <a:ext cx="2502960" cy="250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346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Users\ipv6\Desktop\โฟลเดอร์ใหม่ (4)\slider-revolution-3-bg.jpg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30567" r="24572"/>
          <a:stretch>
            <a:fillRect/>
          </a:stretch>
        </p:blipFill>
        <p:spPr bwMode="auto">
          <a:xfrm rot="10800000">
            <a:off x="0" y="2413001"/>
            <a:ext cx="2540000" cy="1509964"/>
          </a:xfrm>
          <a:prstGeom prst="rect">
            <a:avLst/>
          </a:prstGeom>
          <a:noFill/>
        </p:spPr>
      </p:pic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2502961"/>
            <a:ext cx="10989733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หัวข้อนำเสนอ</a:t>
            </a:r>
            <a:r>
              <a:rPr lang="th-TH" altLang="en-US" sz="53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altLang="en-US" sz="5300" b="1" dirty="0"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TH </a:t>
            </a:r>
            <a:r>
              <a:rPr lang="en-US" altLang="en-US" sz="5300" b="1" dirty="0" err="1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 48 - bold</a:t>
            </a: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grpSp>
        <p:nvGrpSpPr>
          <p:cNvPr id="4" name="Group 25"/>
          <p:cNvGrpSpPr/>
          <p:nvPr/>
        </p:nvGrpSpPr>
        <p:grpSpPr>
          <a:xfrm rot="5400000">
            <a:off x="11846044" y="2780058"/>
            <a:ext cx="306613" cy="317565"/>
            <a:chOff x="83460" y="1567541"/>
            <a:chExt cx="482598" cy="499837"/>
          </a:xfrm>
        </p:grpSpPr>
        <p:sp>
          <p:nvSpPr>
            <p:cNvPr id="2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2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2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grpSp>
        <p:nvGrpSpPr>
          <p:cNvPr id="11" name="กลุ่ม 25"/>
          <p:cNvGrpSpPr/>
          <p:nvPr/>
        </p:nvGrpSpPr>
        <p:grpSpPr>
          <a:xfrm>
            <a:off x="4871103" y="427318"/>
            <a:ext cx="6028491" cy="376585"/>
            <a:chOff x="-12700" y="608721"/>
            <a:chExt cx="3276600" cy="282439"/>
          </a:xfr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9" name="Parallelogram 7"/>
            <p:cNvSpPr/>
            <p:nvPr/>
          </p:nvSpPr>
          <p:spPr>
            <a:xfrm>
              <a:off x="78419" y="608721"/>
              <a:ext cx="3185481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32" name="Parallelogram 8"/>
            <p:cNvSpPr/>
            <p:nvPr/>
          </p:nvSpPr>
          <p:spPr>
            <a:xfrm>
              <a:off x="-12700" y="610919"/>
              <a:ext cx="384672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5038749" y="382377"/>
            <a:ext cx="5703961" cy="50276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2156830" indent="-2156830" algn="ctr">
              <a:spcBef>
                <a:spcPts val="800"/>
              </a:spcBef>
            </a:pP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ระเบียบวาระที่ 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.. </a:t>
            </a:r>
            <a:r>
              <a:rPr lang="en-US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: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เรื่องเสนอเพื่อ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ทราบ</a:t>
            </a:r>
            <a:r>
              <a:rPr lang="th-TH" sz="2667" b="1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/สืบเนื่อง/พิจารณา</a:t>
            </a:r>
            <a:endParaRPr lang="th-TH" sz="2667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12" name="Group 25"/>
          <p:cNvGrpSpPr/>
          <p:nvPr/>
        </p:nvGrpSpPr>
        <p:grpSpPr>
          <a:xfrm rot="16200000">
            <a:off x="1224676" y="3220324"/>
            <a:ext cx="306613" cy="317565"/>
            <a:chOff x="83460" y="1567541"/>
            <a:chExt cx="482598" cy="499837"/>
          </a:xfrm>
        </p:grpSpPr>
        <p:sp>
          <p:nvSpPr>
            <p:cNvPr id="3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521" y="129806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7184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3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หัวข้อนำเสนอ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1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4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 พฤษภาคม 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ประเด็นเพื่อทราบ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พิจารณา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412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5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2562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en-US" sz="4800" u="sng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ข้อมูล </a:t>
            </a:r>
            <a:r>
              <a:rPr lang="en-US" altLang="en-US" sz="4800" u="sng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Back up</a:t>
            </a:r>
            <a:r>
              <a:rPr lang="en-US" altLang="en-US" sz="4800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4800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48)</a:t>
            </a:r>
            <a:endParaRPr lang="th-TH" sz="4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285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170</Words>
  <Application>Microsoft Office PowerPoint</Application>
  <PresentationFormat>แบบจอกว้าง</PresentationFormat>
  <Paragraphs>31</Paragraphs>
  <Slides>5</Slides>
  <Notes>5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3" baseType="lpstr">
      <vt:lpstr>Angsana New</vt:lpstr>
      <vt:lpstr>Arial</vt:lpstr>
      <vt:lpstr>Calibri</vt:lpstr>
      <vt:lpstr>Calibri Light</vt:lpstr>
      <vt:lpstr>Cordia New</vt:lpstr>
      <vt:lpstr>TH SarabunPSK</vt:lpstr>
      <vt:lpstr>Wingdings</vt:lpstr>
      <vt:lpstr>Office Theme</vt:lpstr>
      <vt:lpstr>การประชุมคณะกรรมการดิจิทัลเพื่อเศรษฐกิจและสังคมแห่งชาติ ครั้งที่ .../2562</vt:lpstr>
      <vt:lpstr>หัวข้อนำเสนอ (TH SarabunPSK 48 - bold)</vt:lpstr>
      <vt:lpstr>หัวข้อนำเสนอ (TH SarabunPSK 32-Bold)</vt:lpstr>
      <vt:lpstr>ประเด็นเพื่อทราบ/พิจารณา (TH SarabunPSK 32-Bold)</vt:lpstr>
      <vt:lpstr>ข้อมูล Back up  (TH SarabunPSK 48)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ชื่อกิจกรรม/โครงการ</dc:title>
  <dc:creator>Mict-Pc</dc:creator>
  <cp:lastModifiedBy>USER</cp:lastModifiedBy>
  <cp:revision>16</cp:revision>
  <dcterms:created xsi:type="dcterms:W3CDTF">2017-03-23T09:07:39Z</dcterms:created>
  <dcterms:modified xsi:type="dcterms:W3CDTF">2019-04-19T08:31:43Z</dcterms:modified>
</cp:coreProperties>
</file>